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Francois One"/>
      <p:regular r:id="rId31"/>
    </p:embeddedFont>
    <p:embeddedFont>
      <p:font typeface="Gill Sans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rancoisOn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GillSans-bold.fntdata"/><Relationship Id="rId10" Type="http://schemas.openxmlformats.org/officeDocument/2006/relationships/slide" Target="slides/slide5.xml"/><Relationship Id="rId32" Type="http://schemas.openxmlformats.org/officeDocument/2006/relationships/font" Target="fonts/GillSans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0670af0f1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0670af0f1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670af0f1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670af0f1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0670af0f1_9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0670af0f1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0670af0f1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0670af0f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0670af0f1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0670af0f1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0670af0f1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0670af0f1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0670af0f1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0670af0f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0670af0f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0670af0f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0670af0f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0670af0f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0670af0f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0670af0f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0670af0f1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0670af0f1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0670af0f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0670af0f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0670af0f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0670af0f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0670af0f1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0670af0f1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670af0f1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670af0f1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0670af0f1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0670af0f1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0670af0f1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0670af0f1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0670af0f1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0670af0f1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0670af0f1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0670af0f1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670af0f1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670af0f1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0670af0f1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0670af0f1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0670af0f1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0670af0f1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670af0f1_9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0670af0f1_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670af0f1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670af0f1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  <a:defRPr>
                <a:solidFill>
                  <a:srgbClr val="D9D9D9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>
                <a:solidFill>
                  <a:srgbClr val="D9D9D9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>
                <a:solidFill>
                  <a:srgbClr val="D9D9D9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>
                <a:solidFill>
                  <a:srgbClr val="D9D9D9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>
                <a:solidFill>
                  <a:srgbClr val="D9D9D9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■"/>
              <a:defRPr>
                <a:solidFill>
                  <a:srgbClr val="D9D9D9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  <a:defRPr>
                <a:solidFill>
                  <a:srgbClr val="D9D9D9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  <a:defRPr>
                <a:solidFill>
                  <a:srgbClr val="D9D9D9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■"/>
              <a:defRPr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rancois One"/>
              <a:buNone/>
              <a:defRPr sz="2800">
                <a:solidFill>
                  <a:srgbClr val="F3F3F3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Gill Sans"/>
              <a:buChar char="●"/>
              <a:defRPr sz="1800">
                <a:solidFill>
                  <a:srgbClr val="F3F3F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Gill Sans"/>
              <a:buChar char="○"/>
              <a:defRPr>
                <a:solidFill>
                  <a:srgbClr val="F3F3F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Gill Sans"/>
              <a:buChar char="■"/>
              <a:defRPr>
                <a:solidFill>
                  <a:srgbClr val="F3F3F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Gill Sans"/>
              <a:buChar char="●"/>
              <a:defRPr>
                <a:solidFill>
                  <a:srgbClr val="F3F3F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Gill Sans"/>
              <a:buChar char="○"/>
              <a:defRPr>
                <a:solidFill>
                  <a:srgbClr val="F3F3F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Gill Sans"/>
              <a:buChar char="■"/>
              <a:defRPr>
                <a:solidFill>
                  <a:srgbClr val="F3F3F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Gill Sans"/>
              <a:buChar char="●"/>
              <a:defRPr>
                <a:solidFill>
                  <a:srgbClr val="F3F3F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Gill Sans"/>
              <a:buChar char="○"/>
              <a:defRPr>
                <a:solidFill>
                  <a:srgbClr val="F3F3F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Gill Sans"/>
              <a:buChar char="■"/>
              <a:defRPr>
                <a:solidFill>
                  <a:srgbClr val="F3F3F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gif"/><Relationship Id="rId4" Type="http://schemas.openxmlformats.org/officeDocument/2006/relationships/image" Target="../media/image36.gif"/><Relationship Id="rId5" Type="http://schemas.openxmlformats.org/officeDocument/2006/relationships/image" Target="../media/image31.gif"/><Relationship Id="rId6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1782742" y="659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Grounded!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1683050" y="2861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PointLight Inc.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725" y="156725"/>
            <a:ext cx="9865800" cy="55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assignments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40000" y="1138325"/>
            <a:ext cx="380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Design Roles.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Assigned roles based on preference at start of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Design priorities.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Prioritised getting base content (One of each building type, character model, gameplay-centric props) completed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Re-allocation for milestones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325" y="80900"/>
            <a:ext cx="3698725" cy="27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Scope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370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Two main mechanic scope.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Monday Task allocation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Modular procedural artistic variety.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Time scales.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Programming defined.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Wednesday - Game loop finish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075" y="84900"/>
            <a:ext cx="5066649" cy="483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Programming.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Proc Gen.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Inventory.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HUD.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Fixables.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Game System vs. Scripts.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Master version QA &amp;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Github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Stretch goals. (Wednesday game loop)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726" y="275925"/>
            <a:ext cx="3383274" cy="453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376" y="226425"/>
            <a:ext cx="2563724" cy="23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UI/HUD 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000" y="825775"/>
            <a:ext cx="2626099" cy="28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854" y="3956050"/>
            <a:ext cx="1388395" cy="47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4150" y="825775"/>
            <a:ext cx="1004625" cy="3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6228" y="2647671"/>
            <a:ext cx="2592025" cy="234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2453" y="3178750"/>
            <a:ext cx="1004650" cy="3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268850" y="1068325"/>
            <a:ext cx="2256900" cy="3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Simple &amp; Readable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Associated with needs: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Energy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Power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Oxygen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Health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Player Interaction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scripts that come together to implement the player interaction.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These scripts mostly consist of trigger enter, stay and exit events with checks for the object they are interacting with.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 player interaction also includes communication to the inventory.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TargetIndicator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34755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On/Off screen target indicator - This will indicate a target on a screen wherever the player go.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800" y="84501"/>
            <a:ext cx="3334800" cy="24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675" y="2147263"/>
            <a:ext cx="25812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1925" y="2801900"/>
            <a:ext cx="2788300" cy="20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346475"/>
            <a:ext cx="3240431" cy="24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7911550" y="4144400"/>
            <a:ext cx="1169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 sphere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Lead Design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408875" y="1395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Allocated roles on </a:t>
            </a:r>
            <a:r>
              <a:rPr lang="en-GB"/>
              <a:t>preference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 realistic milestones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Roles carried throughout the week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Kept up to date with tasks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 lead. (Workflow implications)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Discussed and finalised design direction for assets before creation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Buildings designed with multi-use-potential (mostly)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Attempt to establish naming convention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Most assets implemented at end of wednesday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74515" l="13710" r="69694" t="22406"/>
          <a:stretch/>
        </p:blipFill>
        <p:spPr>
          <a:xfrm>
            <a:off x="5435600" y="2855100"/>
            <a:ext cx="2609976" cy="2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Character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50" y="1121400"/>
            <a:ext cx="4103123" cy="290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875" y="1017725"/>
            <a:ext cx="3933701" cy="315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Character Animation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988" y="271600"/>
            <a:ext cx="2355100" cy="2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559" y="2691950"/>
            <a:ext cx="1870466" cy="21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2850" y="2691950"/>
            <a:ext cx="2307375" cy="21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7173" y="2691950"/>
            <a:ext cx="2225527" cy="21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/>
        </p:nvSpPr>
        <p:spPr>
          <a:xfrm>
            <a:off x="698150" y="1196825"/>
            <a:ext cx="46236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rPr>
              <a:t>CAT Rig/Animations created after UV process</a:t>
            </a:r>
            <a:endParaRPr sz="1800">
              <a:solidFill>
                <a:srgbClr val="D9D9D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D9D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rPr>
              <a:t>Made in parallel with the texture completion</a:t>
            </a:r>
            <a:endParaRPr sz="1800">
              <a:solidFill>
                <a:srgbClr val="D9D9D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Roles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Joshua Pritchard - Team lead / Systems/Scripting Development.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Jordan Andrews - Game Systems/Scripting Development.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Atikarn Tungisarapap - Game Systems/Scripting/UI/UX Development.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Aaron Cant - Art Lead / Character Rigging &amp; Animation / Asset Design.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Vitalija Lukoseviciene - Character Modelling/Design.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Brad Lagota - Prop/UI/Environmental Design.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Callum Golden - Asset Design / Soundscaping.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Props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074650"/>
            <a:ext cx="2334300" cy="3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poly models with flat colour art style.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All assets were textured using a single texture.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We were able to produce a sizable asset library fairly quickly and efficiently this way.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850" y="384800"/>
            <a:ext cx="6193202" cy="264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850" y="3372325"/>
            <a:ext cx="2062100" cy="11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000" y="2685450"/>
            <a:ext cx="4267248" cy="24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1109725"/>
            <a:ext cx="286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Four building sizes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Same design </a:t>
            </a:r>
            <a:r>
              <a:rPr lang="en-GB"/>
              <a:t>philosophy</a:t>
            </a:r>
            <a:r>
              <a:rPr lang="en-GB"/>
              <a:t> as props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Model split into two distinct sections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Top hidden when player enters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275" y="1259326"/>
            <a:ext cx="7090176" cy="398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went well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Coherent team direction.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Diverse and mostly feature complete game.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Consistent art direction.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Robust and re-usable systems.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Learnt from each 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Task allocation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600" y="849000"/>
            <a:ext cx="502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went wrong.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20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Getting everything in engine.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Game loop was late meaning polish had to happen in parallel.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Texturing style not communicated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Github merging.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Scaling problems in engine.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46" y="1555750"/>
            <a:ext cx="50591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have learned.</a:t>
            </a:r>
            <a:endParaRPr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340000" y="1138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Having someone to work in editor is massively helpful.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Regular commits and pushes with minimal overstep is crucial.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BE VERY CAREFUL WITH MERGE CONFLICTS.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Pivot points.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2922350" y="1393775"/>
            <a:ext cx="3975900" cy="18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Questions?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Elevator Pitch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All was fine for </a:t>
            </a:r>
            <a:r>
              <a:rPr i="1" lang="en-GB" sz="1400"/>
              <a:t>J.J. Vabac</a:t>
            </a:r>
            <a:r>
              <a:rPr lang="en-GB" sz="1400"/>
              <a:t> the Alien, cruising through hyperspace, until his Ship malfunctioned and sent him plummeting straight into a </a:t>
            </a:r>
            <a:r>
              <a:rPr lang="en-GB" sz="1400"/>
              <a:t>suspiciously</a:t>
            </a:r>
            <a:r>
              <a:rPr lang="en-GB" sz="1400"/>
              <a:t> empty city!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When he awoke, </a:t>
            </a:r>
            <a:r>
              <a:rPr i="1" lang="en-GB" sz="1400"/>
              <a:t>J.J.</a:t>
            </a:r>
            <a:r>
              <a:rPr lang="en-GB" sz="1400"/>
              <a:t> was fine, but his ship, and seemingly the planet around him, was definitely not. A quick glance to the instruments console told him the atmosphere on the planet’s surface was unbreathable!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 sz="1400"/>
              <a:t>J.J.</a:t>
            </a:r>
            <a:r>
              <a:rPr lang="en-GB" sz="1400"/>
              <a:t> must brave the dangers he faces however, and find the parts he needs to repair his ship and get home!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Grounded! Is a cute, content heavy game with infinite replayability that will challenge you and your ship repair skills to their absolute max!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did we pick this game?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Proc Gen.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Interleaved Mechanics.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Simple to understand concept.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Stranded Theme - technical twist.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Niche Theory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Straightforward artstyle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Room for artistic flair.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950" y="1142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Concepts.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236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plans.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Art concepts.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340" y="169800"/>
            <a:ext cx="2181759" cy="292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000" y="169800"/>
            <a:ext cx="2181759" cy="29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13795" l="21430" r="11724" t="19786"/>
          <a:stretch/>
        </p:blipFill>
        <p:spPr>
          <a:xfrm>
            <a:off x="1913400" y="3233300"/>
            <a:ext cx="2999174" cy="167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1699" y="3199285"/>
            <a:ext cx="1744389" cy="174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8489" y="3199285"/>
            <a:ext cx="1744389" cy="174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2525" y="1551943"/>
            <a:ext cx="2181748" cy="15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planning overview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Meeting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Monday Feature definition.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Task definition between disciplines.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Trello: Spec, Implement, Bug Fix, Polish, Finish.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Plan Game Systems.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Meetings kept progress coherent.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Google doc to document progress.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used.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Github.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Unity / C#.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Trello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51039" l="23867" r="25067" t="9139"/>
          <a:stretch/>
        </p:blipFill>
        <p:spPr>
          <a:xfrm>
            <a:off x="3346451" y="125800"/>
            <a:ext cx="5652926" cy="23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39660" l="0" r="11488" t="6062"/>
          <a:stretch/>
        </p:blipFill>
        <p:spPr>
          <a:xfrm>
            <a:off x="1811255" y="2571750"/>
            <a:ext cx="7188120" cy="238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Primary Design Tools used: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241900" y="1169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3DS Max.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ZBrush.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Audacity.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Photoshop.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Trello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Marmoset Toolbag 3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800"/>
              <a:buChar char="●"/>
            </a:pPr>
            <a:r>
              <a:rPr lang="en-GB"/>
              <a:t>XNormal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4609" l="0" r="40430" t="6910"/>
          <a:stretch/>
        </p:blipFill>
        <p:spPr>
          <a:xfrm>
            <a:off x="4310050" y="1017725"/>
            <a:ext cx="4452451" cy="371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Meetings.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4260300" cy="1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meetings (Monday/As and when)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Fleshed 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Ideas.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Questions.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Concerns.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376" y="91975"/>
            <a:ext cx="4329874" cy="45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